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9">
          <p15:clr>
            <a:srgbClr val="A4A3A4"/>
          </p15:clr>
        </p15:guide>
        <p15:guide id="2" pos="7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068"/>
    <a:srgbClr val="0F0A0E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86433" autoAdjust="0"/>
  </p:normalViewPr>
  <p:slideViewPr>
    <p:cSldViewPr>
      <p:cViewPr varScale="1">
        <p:scale>
          <a:sx n="190" d="100"/>
          <a:sy n="190" d="100"/>
        </p:scale>
        <p:origin x="3798" y="150"/>
      </p:cViewPr>
      <p:guideLst>
        <p:guide orient="horz" pos="1089"/>
        <p:guide pos="7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2023/3/7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6333" y="1073597"/>
            <a:ext cx="2111773" cy="74079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2667" y="1958395"/>
            <a:ext cx="1739106" cy="8831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9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9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8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8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8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7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01218" y="138402"/>
            <a:ext cx="558999" cy="294878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24221" y="138402"/>
            <a:ext cx="1635589" cy="294878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254" y="2220794"/>
            <a:ext cx="2111773" cy="686398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96254" y="1464797"/>
            <a:ext cx="2111773" cy="755997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696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393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090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7870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4837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180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877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5740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42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629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1" y="773597"/>
            <a:ext cx="1097725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4221" y="1095997"/>
            <a:ext cx="1097725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262061" y="773597"/>
            <a:ext cx="1098157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262061" y="1095997"/>
            <a:ext cx="1098157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222" y="137601"/>
            <a:ext cx="817363" cy="585598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71346" y="137601"/>
            <a:ext cx="1388870" cy="2949589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4222" y="723200"/>
            <a:ext cx="817363" cy="2363991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967" y="2419194"/>
            <a:ext cx="1490663" cy="28559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86967" y="308799"/>
            <a:ext cx="1490663" cy="2073593"/>
          </a:xfrm>
        </p:spPr>
        <p:txBody>
          <a:bodyPr/>
          <a:lstStyle>
            <a:lvl1pPr marL="0" indent="0">
              <a:buNone/>
              <a:defRPr sz="1100"/>
            </a:lvl1pPr>
            <a:lvl2pPr marL="169675" indent="0">
              <a:buNone/>
              <a:defRPr sz="1000"/>
            </a:lvl2pPr>
            <a:lvl3pPr marL="339350" indent="0">
              <a:buNone/>
              <a:defRPr sz="900"/>
            </a:lvl3pPr>
            <a:lvl4pPr marL="509025" indent="0">
              <a:buNone/>
              <a:defRPr sz="800"/>
            </a:lvl4pPr>
            <a:lvl5pPr marL="678701" indent="0">
              <a:buNone/>
              <a:defRPr sz="800"/>
            </a:lvl5pPr>
            <a:lvl6pPr marL="848375" indent="0">
              <a:buNone/>
              <a:defRPr sz="800"/>
            </a:lvl6pPr>
            <a:lvl7pPr marL="1018050" indent="0">
              <a:buNone/>
              <a:defRPr sz="800"/>
            </a:lvl7pPr>
            <a:lvl8pPr marL="1187725" indent="0">
              <a:buNone/>
              <a:defRPr sz="800"/>
            </a:lvl8pPr>
            <a:lvl9pPr marL="1357400" indent="0">
              <a:buNone/>
              <a:defRPr sz="8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6967" y="2704792"/>
            <a:ext cx="1490663" cy="405599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24222" y="138400"/>
            <a:ext cx="2235995" cy="575999"/>
          </a:xfrm>
          <a:prstGeom prst="rect">
            <a:avLst/>
          </a:prstGeom>
        </p:spPr>
        <p:txBody>
          <a:bodyPr vert="horz" lIns="33935" tIns="16968" rIns="33935" bIns="16968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2" y="806399"/>
            <a:ext cx="2235995" cy="2280792"/>
          </a:xfrm>
          <a:prstGeom prst="rect">
            <a:avLst/>
          </a:prstGeom>
        </p:spPr>
        <p:txBody>
          <a:bodyPr vert="horz" lIns="33935" tIns="16968" rIns="33935" bIns="1696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224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848850" y="3203191"/>
            <a:ext cx="786739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780515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935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256" indent="-127256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22" indent="-10604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1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62" indent="-8483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38" indent="-84837" algn="l" defTabSz="33935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1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8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56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37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01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3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0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7" name="AutoShape 2" descr="大理石 (茶)"/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8" name="AutoShape 6" descr="大理石 (白)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DA10D0B-482D-44B5-B320-502518059168}"/>
              </a:ext>
            </a:extLst>
          </p:cNvPr>
          <p:cNvSpPr txBox="1"/>
          <p:nvPr/>
        </p:nvSpPr>
        <p:spPr>
          <a:xfrm>
            <a:off x="79189" y="2181836"/>
            <a:ext cx="212332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人気のエアー迷路からドクターイエローの迷路が新登場です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︕</a:t>
            </a: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いたるところにドクターイエローがあり、目を引く外観です。</a:t>
            </a: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内部にクイズを設置し、クイズラリーとしても使用可能です。</a:t>
            </a:r>
          </a:p>
          <a:p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鉛筆などの備品を付けることも可能です。</a:t>
            </a:r>
          </a:p>
          <a:p>
            <a:endParaRPr kumimoji="1" lang="ja-JP" altLang="en-US" sz="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W6.0×D10.0×H1.9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対応人員：随意</a:t>
            </a: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備考：景品は別途料金が必要です。</a:t>
            </a:r>
            <a:endParaRPr kumimoji="1" lang="en-US" altLang="ja-JP" sz="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BC32A3C-F92E-31E3-8D9D-DB40AB1BA61D}"/>
              </a:ext>
            </a:extLst>
          </p:cNvPr>
          <p:cNvSpPr txBox="1"/>
          <p:nvPr/>
        </p:nvSpPr>
        <p:spPr>
          <a:xfrm>
            <a:off x="125336" y="99208"/>
            <a:ext cx="2197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923</a:t>
            </a:r>
            <a:r>
              <a:rPr kumimoji="1"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形ドクターイエロー迷路ふわふわ</a:t>
            </a:r>
            <a:endParaRPr kumimoji="1" lang="en-US" altLang="ja-JP" sz="1200" b="1" dirty="0">
              <a:ln w="9525">
                <a:solidFill>
                  <a:srgbClr val="D60093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31A1A92-977A-34E4-F23B-A177AC4112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50" y="632615"/>
            <a:ext cx="1926159" cy="14446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119c2e5-8fb9-4d5f-baf1-202c530f2c3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1157</TotalTime>
  <Words>98</Words>
  <Application>Microsoft Office PowerPoint</Application>
  <PresentationFormat>ユーザー設定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hoshiga</cp:lastModifiedBy>
  <cp:revision>30</cp:revision>
  <cp:lastPrinted>2021-09-14T08:30:05Z</cp:lastPrinted>
  <dcterms:created xsi:type="dcterms:W3CDTF">2021-07-06T03:57:40Z</dcterms:created>
  <dcterms:modified xsi:type="dcterms:W3CDTF">2023-03-07T08:13:12Z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